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15"/>
  </p:notesMasterIdLst>
  <p:sldIdLst>
    <p:sldId id="256" r:id="rId5"/>
    <p:sldId id="257" r:id="rId6"/>
    <p:sldId id="261" r:id="rId7"/>
    <p:sldId id="267" r:id="rId8"/>
    <p:sldId id="268" r:id="rId9"/>
    <p:sldId id="264" r:id="rId10"/>
    <p:sldId id="266" r:id="rId11"/>
    <p:sldId id="265" r:id="rId12"/>
    <p:sldId id="270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261"/>
            <p14:sldId id="267"/>
            <p14:sldId id="268"/>
            <p14:sldId id="264"/>
            <p14:sldId id="266"/>
            <p14:sldId id="265"/>
            <p14:sldId id="270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6966" autoAdjust="0"/>
  </p:normalViewPr>
  <p:slideViewPr>
    <p:cSldViewPr snapToGrid="0">
      <p:cViewPr varScale="1">
        <p:scale>
          <a:sx n="84" d="100"/>
          <a:sy n="84" d="100"/>
        </p:scale>
        <p:origin x="148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Massi" userId="478c1bcf29534cd8" providerId="LiveId" clId="{4E3D0F10-8743-4911-B526-475FD9C846DF}"/>
    <pc:docChg chg="delSld modSection">
      <pc:chgData name="Beth Massi" userId="478c1bcf29534cd8" providerId="LiveId" clId="{4E3D0F10-8743-4911-B526-475FD9C846DF}" dt="2019-09-24T17:36:18.699" v="1" actId="47"/>
      <pc:docMkLst>
        <pc:docMk/>
      </pc:docMkLst>
      <pc:sldChg chg="del">
        <pc:chgData name="Beth Massi" userId="478c1bcf29534cd8" providerId="LiveId" clId="{4E3D0F10-8743-4911-B526-475FD9C846DF}" dt="2019-09-24T17:36:18.699" v="1" actId="47"/>
        <pc:sldMkLst>
          <pc:docMk/>
          <pc:sldMk cId="1725036062" sldId="262"/>
        </pc:sldMkLst>
      </pc:sldChg>
      <pc:sldChg chg="del">
        <pc:chgData name="Beth Massi" userId="478c1bcf29534cd8" providerId="LiveId" clId="{4E3D0F10-8743-4911-B526-475FD9C846DF}" dt="2019-09-24T17:36:16.479" v="0" actId="47"/>
        <pc:sldMkLst>
          <pc:docMk/>
          <pc:sldMk cId="1507861551" sldId="26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88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47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413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169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66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98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slierichardson95/reading-list/tree/master/src/ReadingLis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leslierichardson95/reading-list/tree/Async/src/ReadingLis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62178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&amp; Tricks for .NET Debugging in Visual Studio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3146" y="3651326"/>
            <a:ext cx="9860611" cy="1165866"/>
          </a:xfrm>
        </p:spPr>
        <p:txBody>
          <a:bodyPr/>
          <a:lstStyle/>
          <a:p>
            <a:r>
              <a:rPr lang="en-US" dirty="0"/>
              <a:t>Leslie Richardson</a:t>
            </a:r>
          </a:p>
          <a:p>
            <a:r>
              <a:rPr lang="en-US" dirty="0"/>
              <a:t>Program Manager, VS Debugging</a:t>
            </a:r>
          </a:p>
          <a:p>
            <a:r>
              <a:rPr lang="en-US" dirty="0"/>
              <a:t>@lyrichardson01</a:t>
            </a:r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Demos!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97DA25-E3E0-4D07-8F4B-31035A069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7947"/>
            <a:ext cx="12192000" cy="592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5093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391768-DFE6-491A-ADF4-A30DB7DD7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0071"/>
            <a:ext cx="12192000" cy="587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2222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8B3764C2-7BF6-4007-977C-140B93641F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80370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67050-9EEA-44B3-8C36-E0AAEBBB3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2611"/>
            <a:ext cx="12192000" cy="531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01166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2704CB-67AD-4747-B0A9-82A5918AB0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598"/>
          <a:stretch/>
        </p:blipFill>
        <p:spPr>
          <a:xfrm>
            <a:off x="1" y="1"/>
            <a:ext cx="12205772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0C90B2-7BCB-4887-9E8A-2D81DA92A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299" y="3821755"/>
            <a:ext cx="9210675" cy="234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10747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227247"/>
          </a:xfrm>
        </p:spPr>
        <p:txBody>
          <a:bodyPr/>
          <a:lstStyle/>
          <a:p>
            <a:r>
              <a:rPr lang="en-US" dirty="0"/>
              <a:t>Master: </a:t>
            </a:r>
            <a:r>
              <a:rPr lang="en-US" dirty="0">
                <a:hlinkClick r:id="rId3"/>
              </a:rPr>
              <a:t>https://github.com/leslierichardson95/reading-list/tree/master/src/ReadingList</a:t>
            </a:r>
            <a:endParaRPr lang="en-US" dirty="0"/>
          </a:p>
          <a:p>
            <a:endParaRPr lang="en-US" dirty="0"/>
          </a:p>
          <a:p>
            <a:r>
              <a:rPr lang="en-US" dirty="0"/>
              <a:t>Async Branch: </a:t>
            </a:r>
            <a:r>
              <a:rPr lang="en-US" dirty="0">
                <a:hlinkClick r:id="rId4"/>
              </a:rPr>
              <a:t>https://github.com/leslierichardson95/reading-list/tree/Async/src/ReadingList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Repo</a:t>
            </a:r>
          </a:p>
        </p:txBody>
      </p:sp>
    </p:spTree>
    <p:extLst>
      <p:ext uri="{BB962C8B-B14F-4D97-AF65-F5344CB8AC3E}">
        <p14:creationId xmlns:p14="http://schemas.microsoft.com/office/powerpoint/2010/main" val="390554981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9EB329D1F4B14FAA281051FB6C786E" ma:contentTypeVersion="15" ma:contentTypeDescription="Create a new document." ma:contentTypeScope="" ma:versionID="4bc88aa1c5f619ca35171f98226193b2">
  <xsd:schema xmlns:xsd="http://www.w3.org/2001/XMLSchema" xmlns:xs="http://www.w3.org/2001/XMLSchema" xmlns:p="http://schemas.microsoft.com/office/2006/metadata/properties" xmlns:ns3="f0cc13cd-1d30-46e7-aeea-a9bfcbcab468" xmlns:ns4="6c8211b7-00bc-4d44-9e35-d8cd3739bf70" targetNamespace="http://schemas.microsoft.com/office/2006/metadata/properties" ma:root="true" ma:fieldsID="be621091b74dbfb4e6135ea2b6c73638" ns3:_="" ns4:_="">
    <xsd:import namespace="f0cc13cd-1d30-46e7-aeea-a9bfcbcab468"/>
    <xsd:import namespace="6c8211b7-00bc-4d44-9e35-d8cd3739bf7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Location" minOccurs="0"/>
                <xsd:element ref="ns4:MediaServiceAutoKeyPoints" minOccurs="0"/>
                <xsd:element ref="ns4:MediaServiceKeyPoints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cc13cd-1d30-46e7-aeea-a9bfcbcab46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2" nillable="true" ma:displayName="Last Shared By Time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8211b7-00bc-4d44-9e35-d8cd3739bf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MediaServiceAutoTags" ma:internalName="MediaServiceAutoTags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astSharedByUser xmlns="f0cc13cd-1d30-46e7-aeea-a9bfcbcab468">jogallow@microsoft.com</LastSharedByUser>
    <SharedWithUsers xmlns="f0cc13cd-1d30-46e7-aeea-a9bfcbcab468">
      <UserInfo>
        <DisplayName>Martin Woodward</DisplayName>
        <AccountId>67</AccountId>
        <AccountType/>
      </UserInfo>
    </SharedWithUsers>
    <LastSharedByTime xmlns="f0cc13cd-1d30-46e7-aeea-a9bfcbcab468">2018-03-16T04:12:59+00:00</LastSharedByTime>
  </documentManagement>
</p:properties>
</file>

<file path=customXml/itemProps1.xml><?xml version="1.0" encoding="utf-8"?>
<ds:datastoreItem xmlns:ds="http://schemas.openxmlformats.org/officeDocument/2006/customXml" ds:itemID="{A091580D-2774-4F25-962A-2ED2448EB3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0cc13cd-1d30-46e7-aeea-a9bfcbcab468"/>
    <ds:schemaRef ds:uri="6c8211b7-00bc-4d44-9e35-d8cd3739bf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microsoft.com/office/infopath/2007/PartnerControls"/>
    <ds:schemaRef ds:uri="f0cc13cd-1d30-46e7-aeea-a9bfcbcab468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3871</TotalTime>
  <Words>76</Words>
  <Application>Microsoft Office PowerPoint</Application>
  <PresentationFormat>Widescreen</PresentationFormat>
  <Paragraphs>21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PowerPoint Presentation</vt:lpstr>
      <vt:lpstr>Tips &amp; Tricks for .NET Debugging in Visual Studio</vt:lpstr>
      <vt:lpstr>Demos!</vt:lpstr>
      <vt:lpstr>PowerPoint Presentation</vt:lpstr>
      <vt:lpstr>PowerPoint Presentation</vt:lpstr>
      <vt:lpstr>PowerPoint Presentation</vt:lpstr>
      <vt:lpstr>Source Link</vt:lpstr>
      <vt:lpstr>PowerPoint Presentation</vt:lpstr>
      <vt:lpstr>Demo Repo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Beth Massi</cp:lastModifiedBy>
  <cp:revision>10</cp:revision>
  <dcterms:created xsi:type="dcterms:W3CDTF">2018-01-09T22:22:16Z</dcterms:created>
  <dcterms:modified xsi:type="dcterms:W3CDTF">2019-09-24T17:36:23Z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0x0101000B9EB329D1F4B14FAA281051FB6C786E</vt:lpwstr>
  </property>
</Properties>
</file>

<file path=docProps/thumbnail.jpeg>
</file>